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jpg" ContentType="image/jpeg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9" r:id="rId5"/>
  </p:sldIdLst>
  <p:sldSz cx="7556500" cy="10699750"/>
  <p:notesSz cx="6889750" cy="100187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D132"/>
    <a:srgbClr val="E6D932"/>
    <a:srgbClr val="ECE2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891" autoAdjust="0"/>
  </p:normalViewPr>
  <p:slideViewPr>
    <p:cSldViewPr>
      <p:cViewPr varScale="1">
        <p:scale>
          <a:sx n="42" d="100"/>
          <a:sy n="42" d="100"/>
        </p:scale>
        <p:origin x="2116" y="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erre Beaufils" userId="e65d8535-adaa-47fa-8d5a-96ab2c3dcf3d" providerId="ADAL" clId="{E2F26C2E-4D2E-4232-9DC0-E8D3D14F42E7}"/>
    <pc:docChg chg="delSld">
      <pc:chgData name="Pierre Beaufils" userId="e65d8535-adaa-47fa-8d5a-96ab2c3dcf3d" providerId="ADAL" clId="{E2F26C2E-4D2E-4232-9DC0-E8D3D14F42E7}" dt="2022-10-12T14:24:01.934" v="0" actId="47"/>
      <pc:docMkLst>
        <pc:docMk/>
      </pc:docMkLst>
      <pc:sldChg chg="del">
        <pc:chgData name="Pierre Beaufils" userId="e65d8535-adaa-47fa-8d5a-96ab2c3dcf3d" providerId="ADAL" clId="{E2F26C2E-4D2E-4232-9DC0-E8D3D14F42E7}" dt="2022-10-12T14:24:01.934" v="0" actId="47"/>
        <pc:sldMkLst>
          <pc:docMk/>
          <pc:sldMk cId="3606700650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6922"/>
            <a:ext cx="6428422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91860"/>
            <a:ext cx="5293995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990"/>
            <a:ext cx="6806565" cy="1711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60942"/>
            <a:ext cx="6806565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50768"/>
            <a:ext cx="2420112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FF2B5EF4-FFF2-40B4-BE49-F238E27FC236}">
                <a16:creationId xmlns:a16="http://schemas.microsoft.com/office/drawing/2014/main" id="{6FB52DB7-79FA-487A-B6DA-84337262C092}"/>
              </a:ext>
            </a:extLst>
          </p:cNvPr>
          <p:cNvPicPr/>
          <p:nvPr/>
        </p:nvPicPr>
        <p:blipFill rotWithShape="1">
          <a:blip r:embed="rId2" cstate="print"/>
          <a:srcRect b="82237"/>
          <a:stretch/>
        </p:blipFill>
        <p:spPr>
          <a:xfrm>
            <a:off x="18652" y="0"/>
            <a:ext cx="7537848" cy="1828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98F790F-3E8A-43FD-BAC2-2651B526611C}"/>
              </a:ext>
            </a:extLst>
          </p:cNvPr>
          <p:cNvSpPr txBox="1"/>
          <p:nvPr/>
        </p:nvSpPr>
        <p:spPr>
          <a:xfrm>
            <a:off x="2482850" y="1278264"/>
            <a:ext cx="275876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E6D13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/ 2023</a:t>
            </a:r>
            <a:endParaRPr lang="fr-FR" sz="3200" b="1" dirty="0">
              <a:solidFill>
                <a:srgbClr val="E6D13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9" name="object 2">
            <a:extLst>
              <a:ext uri="{FF2B5EF4-FFF2-40B4-BE49-F238E27FC236}">
                <a16:creationId xmlns:a16="http://schemas.microsoft.com/office/drawing/2014/main" id="{BE223446-1AA5-4B54-9396-C3AC46162880}"/>
              </a:ext>
            </a:extLst>
          </p:cNvPr>
          <p:cNvPicPr/>
          <p:nvPr/>
        </p:nvPicPr>
        <p:blipFill rotWithShape="1">
          <a:blip r:embed="rId2" cstate="print"/>
          <a:srcRect l="7077" t="17693" r="5313" b="68985"/>
          <a:stretch/>
        </p:blipFill>
        <p:spPr>
          <a:xfrm>
            <a:off x="18652" y="9364018"/>
            <a:ext cx="7184986" cy="1175601"/>
          </a:xfrm>
          <a:prstGeom prst="rect">
            <a:avLst/>
          </a:prstGeom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id="{0EA62E81-975A-40F2-B463-39D9CF6A4390}"/>
              </a:ext>
            </a:extLst>
          </p:cNvPr>
          <p:cNvGrpSpPr/>
          <p:nvPr/>
        </p:nvGrpSpPr>
        <p:grpSpPr>
          <a:xfrm>
            <a:off x="-31750" y="8550275"/>
            <a:ext cx="7588250" cy="685800"/>
            <a:chOff x="-31750" y="8474075"/>
            <a:chExt cx="7588250" cy="68580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FB4B5AC-FED4-4AEC-9054-0EC50D31BC85}"/>
                </a:ext>
              </a:extLst>
            </p:cNvPr>
            <p:cNvSpPr/>
            <p:nvPr/>
          </p:nvSpPr>
          <p:spPr>
            <a:xfrm>
              <a:off x="0" y="8474075"/>
              <a:ext cx="7556500" cy="6858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6EF30D2-CEB8-45FE-8F04-825F55568635}"/>
                </a:ext>
              </a:extLst>
            </p:cNvPr>
            <p:cNvSpPr/>
            <p:nvPr/>
          </p:nvSpPr>
          <p:spPr>
            <a:xfrm>
              <a:off x="-31750" y="8571508"/>
              <a:ext cx="4038600" cy="4909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OUVERTURE DE LA SAISON / </a:t>
              </a:r>
              <a:br>
                <a:rPr lang="fr-FR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</a:br>
              <a:r>
                <a:rPr lang="fr-FR" sz="1400" b="1" i="1" dirty="0">
                  <a:solidFill>
                    <a:schemeClr val="bg1">
                      <a:lumMod val="85000"/>
                    </a:schemeClr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OBERTURA DE TEMPORADA</a:t>
              </a:r>
              <a:endParaRPr lang="fr-FR" b="1" i="1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5B53932-ECD5-4E7C-AFE4-68AD919E06A1}"/>
                </a:ext>
              </a:extLst>
            </p:cNvPr>
            <p:cNvSpPr txBox="1"/>
            <p:nvPr/>
          </p:nvSpPr>
          <p:spPr>
            <a:xfrm>
              <a:off x="3439825" y="8586143"/>
              <a:ext cx="3930918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E6D13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 DECEMBRE 2022</a:t>
              </a:r>
              <a:endParaRPr lang="fr-FR" sz="2400" b="1" dirty="0">
                <a:solidFill>
                  <a:srgbClr val="E6D13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B5D4CD31-4FE9-4AEB-B164-3BF6E11B21FA}"/>
              </a:ext>
            </a:extLst>
          </p:cNvPr>
          <p:cNvSpPr/>
          <p:nvPr/>
        </p:nvSpPr>
        <p:spPr>
          <a:xfrm>
            <a:off x="5171924" y="3444875"/>
            <a:ext cx="1800000" cy="5204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Jeune</a:t>
            </a:r>
            <a:r>
              <a:rPr lang="en-US" sz="1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5-17ans et</a:t>
            </a:r>
          </a:p>
          <a:p>
            <a:pPr algn="ctr"/>
            <a:r>
              <a:rPr lang="en-US" sz="10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Etudiant</a:t>
            </a:r>
            <a:r>
              <a:rPr lang="en-US" sz="1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18-25ans</a:t>
            </a:r>
            <a:endParaRPr lang="fr-FR" sz="1000" b="1" i="1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5B9E86-90A9-4896-925E-B0FE4605A773}"/>
              </a:ext>
            </a:extLst>
          </p:cNvPr>
          <p:cNvSpPr/>
          <p:nvPr/>
        </p:nvSpPr>
        <p:spPr>
          <a:xfrm>
            <a:off x="730250" y="3510120"/>
            <a:ext cx="2369203" cy="38997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FORFAITS / </a:t>
            </a:r>
            <a:r>
              <a:rPr lang="en-US" sz="1400" b="1" i="1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FORFETS</a:t>
            </a:r>
            <a:endParaRPr lang="fr-FR" sz="1600" b="1" i="1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83B831B-5D9B-450C-8B84-7553D2B05704}"/>
              </a:ext>
            </a:extLst>
          </p:cNvPr>
          <p:cNvSpPr/>
          <p:nvPr/>
        </p:nvSpPr>
        <p:spPr>
          <a:xfrm>
            <a:off x="730250" y="4104281"/>
            <a:ext cx="2604806" cy="815139"/>
          </a:xfrm>
          <a:prstGeom prst="rect">
            <a:avLst/>
          </a:prstGeom>
          <a:solidFill>
            <a:srgbClr val="E6D13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JOURNEE / </a:t>
            </a:r>
            <a:r>
              <a:rPr lang="en-US" sz="1000" b="1" i="1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FORFAIT DIA</a:t>
            </a:r>
            <a:endParaRPr lang="fr-FR" sz="1200" b="1" i="1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A11287-DCD6-4494-A0FB-5703F600B5A5}"/>
              </a:ext>
            </a:extLst>
          </p:cNvPr>
          <p:cNvSpPr/>
          <p:nvPr/>
        </p:nvSpPr>
        <p:spPr>
          <a:xfrm>
            <a:off x="3353439" y="3444875"/>
            <a:ext cx="1800000" cy="5204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Adulte</a:t>
            </a:r>
            <a:r>
              <a:rPr lang="en-US" sz="1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18ans+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F50A124-2857-406C-A16F-E25F5B25ED58}"/>
              </a:ext>
            </a:extLst>
          </p:cNvPr>
          <p:cNvSpPr/>
          <p:nvPr/>
        </p:nvSpPr>
        <p:spPr>
          <a:xfrm>
            <a:off x="3353439" y="3063875"/>
            <a:ext cx="1800000" cy="38997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TARIF PLEIN </a:t>
            </a:r>
            <a:endParaRPr lang="fr-FR" sz="1200" b="1" i="1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588E57-7009-42EF-8F4B-21A4F64E9388}"/>
              </a:ext>
            </a:extLst>
          </p:cNvPr>
          <p:cNvSpPr/>
          <p:nvPr/>
        </p:nvSpPr>
        <p:spPr>
          <a:xfrm>
            <a:off x="5171924" y="3063875"/>
            <a:ext cx="1800000" cy="38997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TARIF REDUIT</a:t>
            </a:r>
            <a:endParaRPr lang="fr-FR" sz="1200" b="1" i="1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EA52D71-0D81-410C-BB0B-27FCF753F314}"/>
              </a:ext>
            </a:extLst>
          </p:cNvPr>
          <p:cNvSpPr/>
          <p:nvPr/>
        </p:nvSpPr>
        <p:spPr>
          <a:xfrm>
            <a:off x="3353439" y="4104281"/>
            <a:ext cx="1800000" cy="8151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30 €</a:t>
            </a:r>
            <a:endParaRPr lang="fr-FR" sz="1600" b="1" i="1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7A37D5B-3133-4326-9839-6D123A4E647C}"/>
              </a:ext>
            </a:extLst>
          </p:cNvPr>
          <p:cNvSpPr/>
          <p:nvPr/>
        </p:nvSpPr>
        <p:spPr>
          <a:xfrm>
            <a:off x="5171924" y="4104281"/>
            <a:ext cx="1800000" cy="81513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25 €</a:t>
            </a:r>
            <a:endParaRPr lang="fr-FR" sz="1600" b="1" i="1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90CD3C1-17B4-44A4-87AD-0314A0705854}"/>
              </a:ext>
            </a:extLst>
          </p:cNvPr>
          <p:cNvSpPr/>
          <p:nvPr/>
        </p:nvSpPr>
        <p:spPr>
          <a:xfrm>
            <a:off x="730250" y="4991936"/>
            <a:ext cx="2604806" cy="815139"/>
          </a:xfrm>
          <a:prstGeom prst="rect">
            <a:avLst/>
          </a:prstGeom>
          <a:solidFill>
            <a:srgbClr val="E6D13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SAISON / </a:t>
            </a:r>
            <a:r>
              <a:rPr lang="en-US" sz="1000" b="1" i="1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FORFETS HIVERN</a:t>
            </a:r>
            <a:endParaRPr lang="fr-FR" sz="1200" b="1" i="1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71DDA1C-93EC-40B0-AB62-EA0B571AADED}"/>
              </a:ext>
            </a:extLst>
          </p:cNvPr>
          <p:cNvSpPr/>
          <p:nvPr/>
        </p:nvSpPr>
        <p:spPr>
          <a:xfrm>
            <a:off x="3353439" y="4991936"/>
            <a:ext cx="1800000" cy="8151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300 €</a:t>
            </a:r>
            <a:endParaRPr lang="fr-FR" sz="1600" b="1" i="1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8918281-FC4E-4E94-A8AF-7FDCE5B66163}"/>
              </a:ext>
            </a:extLst>
          </p:cNvPr>
          <p:cNvSpPr/>
          <p:nvPr/>
        </p:nvSpPr>
        <p:spPr>
          <a:xfrm>
            <a:off x="5171924" y="4991936"/>
            <a:ext cx="1800000" cy="81513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250 €</a:t>
            </a:r>
            <a:endParaRPr lang="fr-FR" sz="1600" b="1" i="1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1" name="object 2">
            <a:extLst>
              <a:ext uri="{FF2B5EF4-FFF2-40B4-BE49-F238E27FC236}">
                <a16:creationId xmlns:a16="http://schemas.microsoft.com/office/drawing/2014/main" id="{C94E84B8-BBF9-4D2E-9265-D89B6C121775}"/>
              </a:ext>
            </a:extLst>
          </p:cNvPr>
          <p:cNvPicPr/>
          <p:nvPr/>
        </p:nvPicPr>
        <p:blipFill rotWithShape="1">
          <a:blip r:embed="rId2" cstate="print"/>
          <a:srcRect l="7334" t="65285" r="58913" b="13251"/>
          <a:stretch/>
        </p:blipFill>
        <p:spPr>
          <a:xfrm>
            <a:off x="730250" y="5991913"/>
            <a:ext cx="2587314" cy="2261847"/>
          </a:xfrm>
          <a:prstGeom prst="rect">
            <a:avLst/>
          </a:prstGeom>
        </p:spPr>
      </p:pic>
      <p:pic>
        <p:nvPicPr>
          <p:cNvPr id="26" name="object 2">
            <a:extLst>
              <a:ext uri="{FF2B5EF4-FFF2-40B4-BE49-F238E27FC236}">
                <a16:creationId xmlns:a16="http://schemas.microsoft.com/office/drawing/2014/main" id="{41E0BDAD-ACB3-4F95-A435-97FF6E3FC4D8}"/>
              </a:ext>
            </a:extLst>
          </p:cNvPr>
          <p:cNvPicPr/>
          <p:nvPr/>
        </p:nvPicPr>
        <p:blipFill rotWithShape="1">
          <a:blip r:embed="rId2" cstate="print"/>
          <a:srcRect l="43677" t="65285" r="5729" b="13251"/>
          <a:stretch/>
        </p:blipFill>
        <p:spPr>
          <a:xfrm>
            <a:off x="3363819" y="5989174"/>
            <a:ext cx="3607860" cy="2261846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8B69E322-77D2-4F1A-B77A-29257BDF9340}"/>
              </a:ext>
            </a:extLst>
          </p:cNvPr>
          <p:cNvSpPr/>
          <p:nvPr/>
        </p:nvSpPr>
        <p:spPr>
          <a:xfrm>
            <a:off x="5241614" y="6024051"/>
            <a:ext cx="1524000" cy="7022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 </a:t>
            </a:r>
            <a:r>
              <a:rPr lang="en-US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€/per</a:t>
            </a:r>
            <a:endParaRPr lang="fr-FR" sz="1400" b="1" i="1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D2C8C10F-5EEF-41AC-A3EA-9B6BD11AC135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260"/>
            <a:ext cx="7556500" cy="5667375"/>
          </a:xfrm>
          <a:prstGeom prst="rect">
            <a:avLst/>
          </a:prstGeom>
          <a:effectLst>
            <a:outerShdw blurRad="50800" dist="50800" dir="5400000" sx="47000" sy="47000" algn="ctr" rotWithShape="0">
              <a:srgbClr val="000000">
                <a:alpha val="20000"/>
              </a:srgbClr>
            </a:outerShdw>
          </a:effec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9E74802-67B4-4DE6-B834-8828234EC775}"/>
              </a:ext>
            </a:extLst>
          </p:cNvPr>
          <p:cNvCxnSpPr>
            <a:cxnSpLocks/>
          </p:cNvCxnSpPr>
          <p:nvPr/>
        </p:nvCxnSpPr>
        <p:spPr>
          <a:xfrm>
            <a:off x="752260" y="4054475"/>
            <a:ext cx="6219419" cy="0"/>
          </a:xfrm>
          <a:prstGeom prst="line">
            <a:avLst/>
          </a:prstGeom>
          <a:ln w="28575">
            <a:solidFill>
              <a:srgbClr val="E6D1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2806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625AD98A71FC46B59230D3D8E825C5" ma:contentTypeVersion="14" ma:contentTypeDescription="Create a new document." ma:contentTypeScope="" ma:versionID="bd5fbc23e168680d957f73a3639caaa3">
  <xsd:schema xmlns:xsd="http://www.w3.org/2001/XMLSchema" xmlns:xs="http://www.w3.org/2001/XMLSchema" xmlns:p="http://schemas.microsoft.com/office/2006/metadata/properties" xmlns:ns3="2c22271a-e26f-46b9-ae33-d3b1e1189d3b" xmlns:ns4="c5c0778a-ce62-4296-8b71-33c29d6e2e8e" targetNamespace="http://schemas.microsoft.com/office/2006/metadata/properties" ma:root="true" ma:fieldsID="3108e98cd7abb54eba2dfdea3b05f578" ns3:_="" ns4:_="">
    <xsd:import namespace="2c22271a-e26f-46b9-ae33-d3b1e1189d3b"/>
    <xsd:import namespace="c5c0778a-ce62-4296-8b71-33c29d6e2e8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22271a-e26f-46b9-ae33-d3b1e1189d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c0778a-ce62-4296-8b71-33c29d6e2e8e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2C508A2-147C-4874-B2AD-F7D8C8CB132F}">
  <ds:schemaRefs>
    <ds:schemaRef ds:uri="http://purl.org/dc/terms/"/>
    <ds:schemaRef ds:uri="http://schemas.microsoft.com/office/2006/documentManagement/types"/>
    <ds:schemaRef ds:uri="2c22271a-e26f-46b9-ae33-d3b1e1189d3b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c5c0778a-ce62-4296-8b71-33c29d6e2e8e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5CF12D8-D91E-4AAD-AC36-DDA91AAEB5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0011B8B-379B-4488-9721-ECE5DE7EAD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22271a-e26f-46b9-ae33-d3b1e1189d3b"/>
    <ds:schemaRef ds:uri="c5c0778a-ce62-4296-8b71-33c29d6e2e8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</TotalTime>
  <Words>50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tarifs saison</dc:title>
  <dc:creator>PUIGMAL 2900</dc:creator>
  <cp:keywords>DAEyg6j7UpA,BAEx9Jff2Qg</cp:keywords>
  <cp:lastModifiedBy>Pierre Beaufils</cp:lastModifiedBy>
  <cp:revision>14</cp:revision>
  <cp:lastPrinted>2022-10-12T14:06:11Z</cp:lastPrinted>
  <dcterms:created xsi:type="dcterms:W3CDTF">2022-10-11T14:31:00Z</dcterms:created>
  <dcterms:modified xsi:type="dcterms:W3CDTF">2022-10-12T14:24:03Z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2021-12-14T00:00:00Z</vt:filetime>
  </property>
  <property fmtid="{D5CDD505-2E9C-101B-9397-08002B2CF9AE}" pid="3" name="Creator">
    <vt:lpwstr>Canva</vt:lpwstr>
  </property>
  <property fmtid="{D5CDD505-2E9C-101B-9397-08002B2CF9AE}" pid="4" name="LastSaved">
    <vt:filetime>2022-10-11T00:00:00Z</vt:filetime>
  </property>
  <property fmtid="{D5CDD505-2E9C-101B-9397-08002B2CF9AE}" pid="5" name="ContentTypeId">
    <vt:lpwstr>0x0101002E625AD98A71FC46B59230D3D8E825C5</vt:lpwstr>
  </property>
</Properties>
</file>